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65" r:id="rId5"/>
    <p:sldId id="270" r:id="rId6"/>
    <p:sldId id="271" r:id="rId7"/>
    <p:sldId id="272" r:id="rId8"/>
    <p:sldId id="277" r:id="rId9"/>
    <p:sldId id="278" r:id="rId10"/>
    <p:sldId id="279" r:id="rId11"/>
    <p:sldId id="280" r:id="rId12"/>
    <p:sldId id="273" r:id="rId13"/>
    <p:sldId id="274" r:id="rId14"/>
    <p:sldId id="275" r:id="rId15"/>
  </p:sldIdLst>
  <p:sldSz cx="9144000" cy="6858000" type="screen4x3"/>
  <p:notesSz cx="6400800" cy="86868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3C1"/>
    <a:srgbClr val="BD2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6"/>
    <p:restoredTop sz="96187" autoAdjust="0"/>
  </p:normalViewPr>
  <p:slideViewPr>
    <p:cSldViewPr snapToGrid="0" snapToObjects="1">
      <p:cViewPr>
        <p:scale>
          <a:sx n="75" d="100"/>
          <a:sy n="75" d="100"/>
        </p:scale>
        <p:origin x="1002" y="648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8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6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0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5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5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2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2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5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0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4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C5F76-0CDA-5B43-9CCE-96E5C9CCAB8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3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www.youtube.com/watch?v=iYhCn0jf46U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8068"/>
            <a:ext cx="7772400" cy="4870726"/>
          </a:xfrm>
        </p:spPr>
        <p:txBody>
          <a:bodyPr/>
          <a:lstStyle/>
          <a:p>
            <a:r>
              <a:rPr lang="en-GB" sz="6000" dirty="0">
                <a:solidFill>
                  <a:srgbClr val="BD252B"/>
                </a:solidFill>
              </a:rPr>
              <a:t>Unit </a:t>
            </a:r>
            <a:r>
              <a:rPr lang="en-GB" sz="6000" dirty="0" smtClean="0">
                <a:solidFill>
                  <a:srgbClr val="BD252B"/>
                </a:solidFill>
              </a:rPr>
              <a:t>2.3</a:t>
            </a:r>
            <a:br>
              <a:rPr lang="en-GB" sz="6000" dirty="0" smtClean="0">
                <a:solidFill>
                  <a:srgbClr val="BD252B"/>
                </a:solidFill>
              </a:rPr>
            </a:br>
            <a:r>
              <a:rPr lang="en-GB" sz="6000" dirty="0" smtClean="0">
                <a:solidFill>
                  <a:srgbClr val="BD252B"/>
                </a:solidFill>
              </a:rPr>
              <a:t>Beauty</a:t>
            </a:r>
            <a:r>
              <a:rPr lang="en-GB" sz="6000" b="1" i="1" dirty="0"/>
              <a:t/>
            </a:r>
            <a:br>
              <a:rPr lang="en-GB" sz="6000" b="1" i="1" dirty="0"/>
            </a:br>
            <a:r>
              <a:rPr lang="en-GB" sz="1100" b="1" i="1" dirty="0"/>
              <a:t/>
            </a:r>
            <a:br>
              <a:rPr lang="en-GB" sz="1100" b="1" i="1" dirty="0"/>
            </a:br>
            <a:r>
              <a:rPr lang="en-US" sz="2400" dirty="0">
                <a:latin typeface="Calibri (Body)"/>
              </a:rPr>
              <a:t>A commercial from Dove’s Campaign for Real </a:t>
            </a:r>
            <a:r>
              <a:rPr lang="en-US" sz="2400" dirty="0" smtClean="0">
                <a:latin typeface="Calibri (Body)"/>
              </a:rPr>
              <a:t>Beauty</a:t>
            </a:r>
            <a:endParaRPr lang="en-US" dirty="0">
              <a:latin typeface="Calibri (Body)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09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12006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5"/>
            <a:ext cx="8827289" cy="5456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Technique 3: Hair extensions</a:t>
            </a:r>
          </a:p>
        </p:txBody>
      </p:sp>
    </p:spTree>
    <p:extLst>
      <p:ext uri="{BB962C8B-B14F-4D97-AF65-F5344CB8AC3E}">
        <p14:creationId xmlns:p14="http://schemas.microsoft.com/office/powerpoint/2010/main" val="1588969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12006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4"/>
            <a:ext cx="8827289" cy="5469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Technique 4: Photoshop</a:t>
            </a:r>
          </a:p>
        </p:txBody>
      </p:sp>
    </p:spTree>
    <p:extLst>
      <p:ext uri="{BB962C8B-B14F-4D97-AF65-F5344CB8AC3E}">
        <p14:creationId xmlns:p14="http://schemas.microsoft.com/office/powerpoint/2010/main" val="3478875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959503" y="71596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Calibri Light (Headings)"/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19300" y="2193935"/>
            <a:ext cx="5596121" cy="192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446588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Dove cares about </a:t>
            </a:r>
            <a:r>
              <a:rPr lang="en-US" sz="2800" dirty="0" smtClean="0"/>
              <a:t>‘real beauty’.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Final message</a:t>
            </a:r>
          </a:p>
        </p:txBody>
      </p:sp>
    </p:spTree>
    <p:extLst>
      <p:ext uri="{BB962C8B-B14F-4D97-AF65-F5344CB8AC3E}">
        <p14:creationId xmlns:p14="http://schemas.microsoft.com/office/powerpoint/2010/main" val="3384159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147761" y="71596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Calibri Light (Headings)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7848600" cy="4497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solidFill>
                  <a:schemeClr val="tx1"/>
                </a:solidFill>
              </a:rPr>
              <a:t>Dove cares about you.  They understand that what is presented in the media, in advertising campaigns, is not real beauty.  They have just shown you what is done to make a woman more traditionally beautiful.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To some extent, Nina </a:t>
            </a:r>
            <a:r>
              <a:rPr lang="en-US" sz="2800" dirty="0" err="1">
                <a:solidFill>
                  <a:schemeClr val="tx1"/>
                </a:solidFill>
              </a:rPr>
              <a:t>Bahadur</a:t>
            </a:r>
            <a:r>
              <a:rPr lang="en-US" sz="2800" dirty="0">
                <a:solidFill>
                  <a:schemeClr val="tx1"/>
                </a:solidFill>
              </a:rPr>
              <a:t> in </a:t>
            </a:r>
            <a:r>
              <a:rPr lang="en-US" sz="2800" i="1" dirty="0">
                <a:solidFill>
                  <a:schemeClr val="tx1"/>
                </a:solidFill>
              </a:rPr>
              <a:t>the Huffington Post </a:t>
            </a:r>
            <a:r>
              <a:rPr lang="en-US" sz="2800" dirty="0">
                <a:solidFill>
                  <a:schemeClr val="tx1"/>
                </a:solidFill>
              </a:rPr>
              <a:t>agrees.  She </a:t>
            </a:r>
            <a:r>
              <a:rPr lang="en-US" sz="2800" dirty="0" smtClean="0">
                <a:solidFill>
                  <a:schemeClr val="tx1"/>
                </a:solidFill>
              </a:rPr>
              <a:t>argues: </a:t>
            </a:r>
            <a:r>
              <a:rPr lang="en-US" sz="2800" dirty="0">
                <a:solidFill>
                  <a:schemeClr val="tx1"/>
                </a:solidFill>
              </a:rPr>
              <a:t>‘For many young women, </a:t>
            </a:r>
            <a:r>
              <a:rPr lang="en-US" sz="2800" dirty="0" smtClean="0">
                <a:solidFill>
                  <a:schemeClr val="tx1"/>
                </a:solidFill>
              </a:rPr>
              <a:t>“Evolution” </a:t>
            </a:r>
            <a:r>
              <a:rPr lang="en-US" sz="2800" dirty="0">
                <a:solidFill>
                  <a:schemeClr val="tx1"/>
                </a:solidFill>
              </a:rPr>
              <a:t>struck a chord, opening their eyes to the narrow definitions of beauty they grew up with and the way images were manipulated to fit said ideals.’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Overall effect</a:t>
            </a:r>
          </a:p>
        </p:txBody>
      </p:sp>
    </p:spTree>
    <p:extLst>
      <p:ext uri="{BB962C8B-B14F-4D97-AF65-F5344CB8AC3E}">
        <p14:creationId xmlns:p14="http://schemas.microsoft.com/office/powerpoint/2010/main" val="3987513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077200" cy="44973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700" dirty="0" smtClean="0">
                <a:solidFill>
                  <a:schemeClr val="tx1"/>
                </a:solidFill>
              </a:rPr>
              <a:t>Erin Keane writing in </a:t>
            </a:r>
            <a:r>
              <a:rPr lang="en-GB" sz="2700" i="1" dirty="0" smtClean="0">
                <a:solidFill>
                  <a:schemeClr val="tx1"/>
                </a:solidFill>
              </a:rPr>
              <a:t>salon.com</a:t>
            </a:r>
            <a:r>
              <a:rPr lang="en-GB" sz="2700" dirty="0" smtClean="0">
                <a:solidFill>
                  <a:schemeClr val="tx1"/>
                </a:solidFill>
              </a:rPr>
              <a:t> argues that ‘Dove’s just selling deodorant and soap in a new way, while peddling the same old beauty standards as empowerment’.  </a:t>
            </a:r>
            <a:endParaRPr lang="en-GB" sz="2700" dirty="0">
              <a:solidFill>
                <a:schemeClr val="tx1"/>
              </a:solidFill>
            </a:endParaRPr>
          </a:p>
          <a:p>
            <a:pPr algn="l"/>
            <a:endParaRPr lang="en-GB" sz="900" dirty="0">
              <a:solidFill>
                <a:schemeClr val="tx1"/>
              </a:solidFill>
            </a:endParaRPr>
          </a:p>
          <a:p>
            <a:pPr algn="l"/>
            <a:r>
              <a:rPr lang="en-GB" sz="2700" dirty="0">
                <a:solidFill>
                  <a:schemeClr val="tx1"/>
                </a:solidFill>
              </a:rPr>
              <a:t>She continues to assert: ‘In the radical world of Dove, nothing matters more than being perceived as beautiful </a:t>
            </a:r>
            <a:r>
              <a:rPr lang="en-US" sz="2700" dirty="0"/>
              <a:t>–</a:t>
            </a:r>
            <a:r>
              <a:rPr lang="en-GB" sz="2700" dirty="0" smtClean="0">
                <a:solidFill>
                  <a:schemeClr val="tx1"/>
                </a:solidFill>
              </a:rPr>
              <a:t> </a:t>
            </a:r>
            <a:r>
              <a:rPr lang="en-GB" sz="2700" dirty="0">
                <a:solidFill>
                  <a:schemeClr val="tx1"/>
                </a:solidFill>
              </a:rPr>
              <a:t>not being a kind and generous friend, not being a smart and talented professional, not even being decent to </a:t>
            </a:r>
            <a:r>
              <a:rPr lang="en-GB" sz="2700" dirty="0" smtClean="0">
                <a:solidFill>
                  <a:schemeClr val="tx1"/>
                </a:solidFill>
              </a:rPr>
              <a:t>kids.’</a:t>
            </a:r>
            <a:endParaRPr lang="en-GB" sz="2700" dirty="0">
              <a:solidFill>
                <a:schemeClr val="tx1"/>
              </a:solidFill>
            </a:endParaRPr>
          </a:p>
          <a:p>
            <a:pPr algn="l"/>
            <a:endParaRPr lang="en-GB" sz="1050" dirty="0">
              <a:solidFill>
                <a:schemeClr val="tx1"/>
              </a:solidFill>
            </a:endParaRPr>
          </a:p>
          <a:p>
            <a:pPr algn="l"/>
            <a:r>
              <a:rPr lang="en-GB" sz="2700" dirty="0">
                <a:solidFill>
                  <a:schemeClr val="tx1"/>
                </a:solidFill>
              </a:rPr>
              <a:t>In other words, we are still talking about and focusing on the wrong things, namely beauty</a:t>
            </a:r>
            <a:r>
              <a:rPr lang="en-GB" sz="2700" dirty="0" smtClean="0">
                <a:solidFill>
                  <a:schemeClr val="tx1"/>
                </a:solidFill>
              </a:rPr>
              <a:t>!</a:t>
            </a:r>
            <a:endParaRPr lang="en-GB" sz="27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Criticism of Dove in general</a:t>
            </a:r>
          </a:p>
        </p:txBody>
      </p:sp>
    </p:spTree>
    <p:extLst>
      <p:ext uri="{BB962C8B-B14F-4D97-AF65-F5344CB8AC3E}">
        <p14:creationId xmlns:p14="http://schemas.microsoft.com/office/powerpoint/2010/main" val="2255696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Activity 3.6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7848600" cy="4930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solidFill>
                  <a:schemeClr val="tx1"/>
                </a:solidFill>
              </a:rPr>
              <a:t>This activity asks you to present your commercial from Dove’s Campaign for Real Beauty to your classmates.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This exemplar demonstrates </a:t>
            </a:r>
            <a:r>
              <a:rPr lang="en-US" sz="2800" dirty="0" smtClean="0">
                <a:solidFill>
                  <a:schemeClr val="tx1"/>
                </a:solidFill>
              </a:rPr>
              <a:t>what is </a:t>
            </a:r>
            <a:r>
              <a:rPr lang="en-US" sz="2800" dirty="0">
                <a:solidFill>
                  <a:schemeClr val="tx1"/>
                </a:solidFill>
              </a:rPr>
              <a:t>expected in your presentation. </a:t>
            </a:r>
            <a:endParaRPr lang="en-GB" sz="28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0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1811339"/>
            <a:ext cx="7848600" cy="44973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 model is at a </a:t>
            </a:r>
            <a:r>
              <a:rPr lang="en-US" sz="2800" dirty="0" err="1" smtClean="0">
                <a:solidFill>
                  <a:schemeClr val="tx1"/>
                </a:solidFill>
              </a:rPr>
              <a:t>photoshoot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She comes in looking natural, without wearing any cosmetics.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 video provides a time lapse of the model having her hair and make-up done by a team of professionals.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 video also records the edits made in Photoshop by the photographer and digital team.  Her neck, eyes and cheeks are all changed </a:t>
            </a:r>
            <a:r>
              <a:rPr lang="en-US" sz="2800" dirty="0">
                <a:solidFill>
                  <a:schemeClr val="tx1"/>
                </a:solidFill>
              </a:rPr>
              <a:t>substantially.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 Light (Headings)"/>
              </a:rPr>
              <a:t>Plot</a:t>
            </a:r>
            <a:endParaRPr lang="en-US" dirty="0">
              <a:latin typeface="Calibri Light (Headings)"/>
            </a:endParaRPr>
          </a:p>
        </p:txBody>
      </p:sp>
    </p:spTree>
    <p:extLst>
      <p:ext uri="{BB962C8B-B14F-4D97-AF65-F5344CB8AC3E}">
        <p14:creationId xmlns:p14="http://schemas.microsoft.com/office/powerpoint/2010/main" val="225570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1" y="1228861"/>
            <a:ext cx="8315325" cy="4400277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libri (Body)"/>
              </a:rPr>
              <a:t>Click on the link below to watch the video </a:t>
            </a:r>
            <a:r>
              <a:rPr lang="en-US" sz="2800" dirty="0" smtClean="0">
                <a:latin typeface="Calibri (Body)"/>
              </a:rPr>
              <a:t>‘Evolution’ </a:t>
            </a:r>
            <a:r>
              <a:rPr lang="en-US" sz="2800" dirty="0">
                <a:latin typeface="Calibri (Body)"/>
              </a:rPr>
              <a:t>by Dove. </a:t>
            </a:r>
            <a:r>
              <a:rPr lang="en-US" sz="2800" dirty="0" smtClean="0">
                <a:latin typeface="Calibri (Body)"/>
              </a:rPr>
              <a:t/>
            </a:r>
            <a:br>
              <a:rPr lang="en-US" sz="2800" dirty="0" smtClean="0">
                <a:latin typeface="Calibri (Body)"/>
              </a:rPr>
            </a:br>
            <a:r>
              <a:rPr lang="en-US" sz="2800" dirty="0" smtClean="0">
                <a:latin typeface="Calibri (Body)"/>
                <a:hlinkClick r:id="rId2"/>
              </a:rPr>
              <a:t/>
            </a:r>
            <a:br>
              <a:rPr lang="en-US" sz="2800" dirty="0" smtClean="0">
                <a:latin typeface="Calibri (Body)"/>
                <a:hlinkClick r:id="rId2"/>
              </a:rPr>
            </a:br>
            <a:r>
              <a:rPr lang="en-US" sz="2800" dirty="0" smtClean="0">
                <a:latin typeface="Calibri (Body)"/>
                <a:hlinkClick r:id="rId2"/>
              </a:rPr>
              <a:t>https</a:t>
            </a:r>
            <a:r>
              <a:rPr lang="en-US" sz="2800" dirty="0">
                <a:latin typeface="Calibri (Body)"/>
                <a:hlinkClick r:id="rId2"/>
              </a:rPr>
              <a:t>://</a:t>
            </a:r>
            <a:r>
              <a:rPr lang="en-US" sz="2800" dirty="0" smtClean="0">
                <a:latin typeface="Calibri (Body)"/>
                <a:hlinkClick r:id="rId2"/>
              </a:rPr>
              <a:t>www.youtube.com/watch?v=iYhCn0jf46U</a:t>
            </a:r>
            <a:br>
              <a:rPr lang="en-US" sz="2800" dirty="0" smtClean="0">
                <a:latin typeface="Calibri (Body)"/>
                <a:hlinkClick r:id="rId2"/>
              </a:rPr>
            </a:br>
            <a:r>
              <a:rPr lang="en-US" sz="2800" dirty="0">
                <a:latin typeface="Calibri (Body)"/>
                <a:hlinkClick r:id="rId2"/>
              </a:rPr>
              <a:t/>
            </a:r>
            <a:br>
              <a:rPr lang="en-US" sz="2800" dirty="0">
                <a:latin typeface="Calibri (Body)"/>
                <a:hlinkClick r:id="rId2"/>
              </a:rPr>
            </a:br>
            <a:r>
              <a:rPr lang="en-US" sz="2800" dirty="0">
                <a:latin typeface="Calibri (Body)"/>
              </a:rPr>
              <a:t>This video was created as part of a campaign to promote </a:t>
            </a:r>
            <a:r>
              <a:rPr lang="en-US" sz="2800" dirty="0" smtClean="0">
                <a:latin typeface="Calibri (Body)"/>
              </a:rPr>
              <a:t>self-esteem</a:t>
            </a:r>
            <a:r>
              <a:rPr lang="en-US" sz="2800" dirty="0">
                <a:latin typeface="Calibri (Body)"/>
              </a:rPr>
              <a:t>.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‘Evolution’ by Dove</a:t>
            </a:r>
          </a:p>
        </p:txBody>
      </p:sp>
    </p:spTree>
    <p:extLst>
      <p:ext uri="{BB962C8B-B14F-4D97-AF65-F5344CB8AC3E}">
        <p14:creationId xmlns:p14="http://schemas.microsoft.com/office/powerpoint/2010/main" val="229380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147761" y="71596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Calibri Light (Headings)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17721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Perceptions </a:t>
            </a:r>
            <a:r>
              <a:rPr lang="en-US" sz="2800" dirty="0">
                <a:solidFill>
                  <a:schemeClr val="tx1"/>
                </a:solidFill>
              </a:rPr>
              <a:t>of beauty in the age of Photoshop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Social concern</a:t>
            </a:r>
          </a:p>
        </p:txBody>
      </p:sp>
    </p:spTree>
    <p:extLst>
      <p:ext uri="{BB962C8B-B14F-4D97-AF65-F5344CB8AC3E}">
        <p14:creationId xmlns:p14="http://schemas.microsoft.com/office/powerpoint/2010/main" val="1884883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12006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latin typeface="Calibri Light (Headings)"/>
              </a:rPr>
              <a:t>By seeing what the model looks like at the start and contrasting it with the finished product (photo), viewers of ‘Evolution’ understand how beauty is distorted for a variety of reasons: to sell a lifestyle, to sell a set of values and to </a:t>
            </a:r>
            <a:r>
              <a:rPr lang="en-US" sz="2800" dirty="0" smtClean="0">
                <a:solidFill>
                  <a:schemeClr val="tx1"/>
                </a:solidFill>
                <a:latin typeface="Calibri Light (Headings)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Calibri Light (Headings)"/>
              </a:rPr>
            </a:br>
            <a:r>
              <a:rPr lang="en-US" sz="2800" dirty="0" smtClean="0">
                <a:solidFill>
                  <a:schemeClr val="tx1"/>
                </a:solidFill>
                <a:latin typeface="Calibri Light (Headings)"/>
              </a:rPr>
              <a:t>sell </a:t>
            </a:r>
            <a:r>
              <a:rPr lang="en-US" sz="2800" dirty="0">
                <a:solidFill>
                  <a:schemeClr val="tx1"/>
                </a:solidFill>
                <a:latin typeface="Calibri Light (Headings)"/>
              </a:rPr>
              <a:t>products.</a:t>
            </a:r>
            <a:endParaRPr lang="en-GB" sz="2800" dirty="0" smtClean="0">
              <a:solidFill>
                <a:schemeClr val="tx1"/>
              </a:solidFill>
              <a:latin typeface="Calibri Light (Headings)"/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Contrast</a:t>
            </a:r>
          </a:p>
        </p:txBody>
      </p:sp>
    </p:spTree>
    <p:extLst>
      <p:ext uri="{BB962C8B-B14F-4D97-AF65-F5344CB8AC3E}">
        <p14:creationId xmlns:p14="http://schemas.microsoft.com/office/powerpoint/2010/main" val="96089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4" y="1558358"/>
            <a:ext cx="8015285" cy="4870726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libri (Body)"/>
              </a:rPr>
              <a:t>This is most clearly seen in the message at the end of the video: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800" dirty="0">
                <a:latin typeface="Calibri (Body)"/>
              </a:rPr>
              <a:t>The video critiques standard definitions of beauty for women. </a:t>
            </a:r>
            <a:r>
              <a:rPr lang="en-US" sz="2800" dirty="0" smtClean="0">
                <a:latin typeface="Calibri (Body)"/>
              </a:rPr>
              <a:t>The </a:t>
            </a:r>
            <a:r>
              <a:rPr lang="en-US" sz="2800" dirty="0">
                <a:latin typeface="Calibri (Body)"/>
              </a:rPr>
              <a:t>woman does not, in fact, have perfect hair and make-up, and grossly accentuated facial features. </a:t>
            </a:r>
            <a:r>
              <a:rPr lang="en-US" sz="2800" dirty="0" smtClean="0">
                <a:latin typeface="Calibri (Body)"/>
              </a:rPr>
              <a:t>It’s </a:t>
            </a:r>
            <a:r>
              <a:rPr lang="en-US" sz="2800" dirty="0">
                <a:latin typeface="Calibri (Body)"/>
              </a:rPr>
              <a:t>fictitious</a:t>
            </a:r>
            <a:r>
              <a:rPr lang="en-US" sz="2800" dirty="0" smtClean="0">
                <a:latin typeface="Calibri (Body)"/>
              </a:rPr>
              <a:t>.</a:t>
            </a:r>
            <a:endParaRPr lang="en-US" sz="2800" dirty="0">
              <a:latin typeface="Calibri (Body)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147761" y="71596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Calibri Light (Headings)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203" y="3144979"/>
            <a:ext cx="3492872" cy="9335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8793" y="729635"/>
            <a:ext cx="88272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Definition of beauty</a:t>
            </a:r>
          </a:p>
        </p:txBody>
      </p:sp>
    </p:spTree>
    <p:extLst>
      <p:ext uri="{BB962C8B-B14F-4D97-AF65-F5344CB8AC3E}">
        <p14:creationId xmlns:p14="http://schemas.microsoft.com/office/powerpoint/2010/main" val="298224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147761" y="71596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Calibri Light (Headings)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12006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5"/>
            <a:ext cx="8827289" cy="5482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Technique 1: Lighting</a:t>
            </a:r>
          </a:p>
        </p:txBody>
      </p:sp>
    </p:spTree>
    <p:extLst>
      <p:ext uri="{BB962C8B-B14F-4D97-AF65-F5344CB8AC3E}">
        <p14:creationId xmlns:p14="http://schemas.microsoft.com/office/powerpoint/2010/main" val="3456488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147761" y="71596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Calibri Light (Headings)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12006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8793" y="729634"/>
            <a:ext cx="8827289" cy="5469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Technique 2: Make-up</a:t>
            </a:r>
          </a:p>
        </p:txBody>
      </p:sp>
    </p:spTree>
    <p:extLst>
      <p:ext uri="{BB962C8B-B14F-4D97-AF65-F5344CB8AC3E}">
        <p14:creationId xmlns:p14="http://schemas.microsoft.com/office/powerpoint/2010/main" val="458526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499</Words>
  <Application>Microsoft Office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(Body)</vt:lpstr>
      <vt:lpstr>Calibri Light (Headings)</vt:lpstr>
      <vt:lpstr>Office Theme</vt:lpstr>
      <vt:lpstr>Unit 2.3 Beauty  A commercial from Dove’s Campaign for Real Beauty</vt:lpstr>
      <vt:lpstr>PowerPoint Presentation</vt:lpstr>
      <vt:lpstr>PowerPoint Presentation</vt:lpstr>
      <vt:lpstr>Click on the link below to watch the video ‘Evolution’ by Dove.   https://www.youtube.com/watch?v=iYhCn0jf46U  This video was created as part of a campaign to promote self-esteem. </vt:lpstr>
      <vt:lpstr>PowerPoint Presentation</vt:lpstr>
      <vt:lpstr>PowerPoint Presentation</vt:lpstr>
      <vt:lpstr>This is most clearly seen in the message at the end of the video:      The video critiques standard definitions of beauty for women. The woman does not, in fact, have perfect hair and make-up, and grossly accentuated facial features. It’s fictitious.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Coles</dc:creator>
  <cp:lastModifiedBy>j.na</cp:lastModifiedBy>
  <cp:revision>74</cp:revision>
  <cp:lastPrinted>2019-07-31T08:48:43Z</cp:lastPrinted>
  <dcterms:created xsi:type="dcterms:W3CDTF">2015-10-09T19:32:27Z</dcterms:created>
  <dcterms:modified xsi:type="dcterms:W3CDTF">2019-08-12T04:34:25Z</dcterms:modified>
</cp:coreProperties>
</file>