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8" r:id="rId9"/>
    <p:sldId id="260" r:id="rId10"/>
  </p:sldIdLst>
  <p:sldSz cx="9144000" cy="6858000" type="screen4x3"/>
  <p:notesSz cx="6400800" cy="86868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6"/>
    <p:restoredTop sz="94649"/>
  </p:normalViewPr>
  <p:slideViewPr>
    <p:cSldViewPr snapToGrid="0" snapToObjects="1">
      <p:cViewPr varScale="1">
        <p:scale>
          <a:sx n="71" d="100"/>
          <a:sy n="71" d="100"/>
        </p:scale>
        <p:origin x="1350" y="54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8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0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5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5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2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2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0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4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C5F76-0CDA-5B43-9CCE-96E5C9CCAB87}" type="datetimeFigureOut">
              <a:rPr lang="en-US" smtClean="0"/>
              <a:t>7/8/2019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3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29739"/>
            <a:ext cx="7772400" cy="4870726"/>
          </a:xfrm>
        </p:spPr>
        <p:txBody>
          <a:bodyPr/>
          <a:lstStyle/>
          <a:p>
            <a:r>
              <a:rPr lang="en-GB" sz="6000" dirty="0">
                <a:solidFill>
                  <a:srgbClr val="BD252B"/>
                </a:solidFill>
              </a:rPr>
              <a:t>Unit </a:t>
            </a:r>
            <a:r>
              <a:rPr lang="en-GB" sz="6000" dirty="0" smtClean="0">
                <a:solidFill>
                  <a:srgbClr val="BD252B"/>
                </a:solidFill>
              </a:rPr>
              <a:t>1.2</a:t>
            </a:r>
            <a:br>
              <a:rPr lang="en-GB" sz="6000" dirty="0" smtClean="0">
                <a:solidFill>
                  <a:srgbClr val="BD252B"/>
                </a:solidFill>
              </a:rPr>
            </a:br>
            <a:r>
              <a:rPr lang="en-GB" sz="6000" dirty="0" smtClean="0">
                <a:solidFill>
                  <a:srgbClr val="BD252B"/>
                </a:solidFill>
              </a:rPr>
              <a:t>Advertisements</a:t>
            </a:r>
            <a:br>
              <a:rPr lang="en-GB" sz="6000" dirty="0" smtClean="0">
                <a:solidFill>
                  <a:srgbClr val="BD252B"/>
                </a:solidFill>
              </a:rPr>
            </a:br>
            <a:r>
              <a:rPr lang="en-GB" sz="1100" b="1" i="1" dirty="0" smtClean="0"/>
              <a:t/>
            </a:r>
            <a:br>
              <a:rPr lang="en-GB" sz="1100" b="1" i="1" dirty="0" smtClean="0"/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Extension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09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011" y="1458347"/>
            <a:ext cx="8258175" cy="4870726"/>
          </a:xfrm>
        </p:spPr>
        <p:txBody>
          <a:bodyPr>
            <a:noAutofit/>
          </a:bodyPr>
          <a:lstStyle/>
          <a:p>
            <a:pPr algn="l"/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Unit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1.2 makes the point that advertising is a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creative 	activity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creativity,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how do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creativity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presentation includes a number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quotations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where more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less famous people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their ideas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creativity.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through each of them as a class. Which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quotes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you agree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with? Which quote do you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like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best?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end of the activity, you will be asked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own quote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36214" y="385817"/>
            <a:ext cx="861536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Calibri-Light"/>
              </a:rPr>
              <a:t>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29739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Creativity comes from a conflict of ideas.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Donatella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Versace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GB" sz="2700" b="1" i="1" dirty="0"/>
              <a:t/>
            </a:r>
            <a:br>
              <a:rPr lang="en-GB" sz="2700" b="1" i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165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2571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can’t use up creativity. The more you use, the more you have.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Maya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Angelou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23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9725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Boredom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always precedes a period of great creativity.</a:t>
            </a:r>
            <a:r>
              <a:rPr lang="en-GB" sz="3200" dirty="0"/>
              <a:t/>
            </a:r>
            <a:br>
              <a:rPr lang="en-GB" sz="3200" dirty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Robert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Pirsig</a:t>
            </a: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80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2571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essential aspect of creativity is not being afraid to fail.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Edwin H. Land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04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8331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GB" sz="2700" b="1" i="1" dirty="0"/>
              <a:t/>
            </a:r>
            <a:br>
              <a:rPr lang="en-GB" sz="2700" b="1" i="1" dirty="0"/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think. Thinking is the enemy of creativity.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self-conscious, and anything self-conscious is lousy. You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can’t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try to do things. You simply must do things.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GB" sz="3200" dirty="0"/>
              <a:t/>
            </a:r>
            <a:br>
              <a:rPr lang="en-GB" sz="3200" dirty="0"/>
            </a:b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Ray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Bradbury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883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9711"/>
            <a:ext cx="7772400" cy="4870726"/>
          </a:xfrm>
        </p:spPr>
        <p:txBody>
          <a:bodyPr>
            <a:normAutofit/>
          </a:bodyPr>
          <a:lstStyle/>
          <a:p>
            <a:pPr algn="l"/>
            <a:r>
              <a:rPr lang="en-GB" sz="2700" b="1" i="1" dirty="0"/>
              <a:t/>
            </a:r>
            <a:br>
              <a:rPr lang="en-GB" sz="2700" b="1" i="1" dirty="0"/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Creativity is a highfalutin word for the work I have to do between now and Tuesday.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Ray Kroc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9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4705" y="1070113"/>
            <a:ext cx="3260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Over to you!</a:t>
            </a:r>
          </a:p>
        </p:txBody>
      </p:sp>
      <p:sp>
        <p:nvSpPr>
          <p:cNvPr id="5" name="Rectangle 4"/>
          <p:cNvSpPr/>
          <p:nvPr/>
        </p:nvSpPr>
        <p:spPr>
          <a:xfrm>
            <a:off x="800101" y="2086033"/>
            <a:ext cx="765809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•	What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creativity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down your own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definition. Be 	brief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your ideas with your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classmates. Which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definitions do you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	like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best?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281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108</Words>
  <Application>Microsoft Office PowerPoint</Application>
  <PresentationFormat>On-screen Show (4:3)</PresentationFormat>
  <Paragraphs>20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Calibri-Light</vt:lpstr>
      <vt:lpstr>Office Theme</vt:lpstr>
      <vt:lpstr>Unit 1.2 Advertisements  Extension activity</vt:lpstr>
      <vt:lpstr>• Unit 1.2 makes the point that advertising is a creative  activity. What is creativity, and how do you develop  creativity?  • This presentation includes a number of quotations,  where more or less famous people express their ideas  on creativity.  • Go through each of them as a class. Which  quotes do  you agree with? Which quote do you  like best?  • At the end of the activity, you will be asked to write your  own quote.</vt:lpstr>
      <vt:lpstr>Creativity comes from a conflict of ideas.  Donatella Versace  </vt:lpstr>
      <vt:lpstr>You can’t use up creativity. The more you use, the more you have.  Maya Angelou </vt:lpstr>
      <vt:lpstr>Boredom always precedes a period of great creativity.  Robert M. Pirsig </vt:lpstr>
      <vt:lpstr>An essential aspect of creativity is not being afraid to fail.  Edwin H. Land </vt:lpstr>
      <vt:lpstr> Don’t think. Thinking is the enemy of creativity. It’s self-conscious, and anything self-conscious is lousy. You can’t try to do things. You simply must do things.  Ray Bradbury </vt:lpstr>
      <vt:lpstr> Creativity is a highfalutin word for the work I have to do between now and Tuesday.  Ray Kroc 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Coles</dc:creator>
  <cp:lastModifiedBy>Nithiya Sivalingam</cp:lastModifiedBy>
  <cp:revision>42</cp:revision>
  <cp:lastPrinted>2019-07-08T07:17:24Z</cp:lastPrinted>
  <dcterms:created xsi:type="dcterms:W3CDTF">2015-10-09T19:32:27Z</dcterms:created>
  <dcterms:modified xsi:type="dcterms:W3CDTF">2019-07-08T07:19:36Z</dcterms:modified>
</cp:coreProperties>
</file>